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4402832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uk-UA" sz="3200" b="1" i="1" dirty="0" smtClean="0"/>
              <a:t>Кожний, хто припиняє вчитися, є старим – чи то у двадцять, чи то у вісімдесят. </a:t>
            </a:r>
            <a:endParaRPr lang="uk-UA" sz="3200" b="1" i="1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uk-UA" sz="3200" b="1" i="1" smtClean="0"/>
              <a:t>Кожний</a:t>
            </a:r>
            <a:r>
              <a:rPr lang="uk-UA" sz="3200" b="1" i="1" dirty="0" smtClean="0"/>
              <a:t>, хто продовжує вчитися, залишається молодим.</a:t>
            </a: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uk-UA" sz="3200" b="1" i="1" dirty="0" smtClean="0"/>
              <a:t>Генрі Форд</a:t>
            </a:r>
            <a:r>
              <a:rPr lang="ru-RU" sz="3200" dirty="0" smtClean="0"/>
              <a:t> </a:t>
            </a:r>
          </a:p>
          <a:p>
            <a:pPr marL="84138" indent="-4763" algn="l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folHlink"/>
                </a:solidFill>
                <a:effectLst/>
              </a:rPr>
              <a:t/>
            </a:r>
            <a:br>
              <a:rPr lang="ru-RU" sz="1600" b="1" dirty="0">
                <a:solidFill>
                  <a:schemeClr val="folHlink"/>
                </a:solidFill>
                <a:effectLst/>
              </a:rPr>
            </a:br>
            <a:endParaRPr lang="ru-RU" sz="1600" b="1" dirty="0">
              <a:solidFill>
                <a:schemeClr val="folHlink"/>
              </a:solidFill>
              <a:effectLst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2499201"/>
            <a:ext cx="3367584" cy="377452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глав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742" y="836613"/>
            <a:ext cx="7012516" cy="52593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Міський семінар для методистів позашкільних навчальних закладів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135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  <vt:lpstr>Міський семінар для методистів позашкільних навчальних закладів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Міський семінар для методистів позашкільних навчальних закладів </dc:title>
  <cp:lastModifiedBy>Дзюба</cp:lastModifiedBy>
  <cp:revision>4</cp:revision>
  <dcterms:modified xsi:type="dcterms:W3CDTF">2011-04-01T14:31:42Z</dcterms:modified>
</cp:coreProperties>
</file>